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0" r:id="rId3"/>
  </p:sldIdLst>
  <p:sldSz cx="9601200" cy="12801600" type="A3"/>
  <p:notesSz cx="6797675" cy="9926638"/>
  <p:defaultTextStyle>
    <a:defPPr>
      <a:defRPr lang="da-DK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37" d="100"/>
          <a:sy n="37" d="100"/>
        </p:scale>
        <p:origin x="121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92539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8035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4766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01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1485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716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759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92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981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855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273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4C69E-22CE-4DD7-A2E3-A354EFB135A1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00977-887F-488A-9735-F936A26E3D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811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41" y="1973131"/>
            <a:ext cx="8555064" cy="8198603"/>
          </a:xfrm>
          <a:prstGeom prst="rect">
            <a:avLst/>
          </a:prstGeom>
        </p:spPr>
      </p:pic>
      <p:sp>
        <p:nvSpPr>
          <p:cNvPr id="6" name="Undertitel 2"/>
          <p:cNvSpPr txBox="1">
            <a:spLocks/>
          </p:cNvSpPr>
          <p:nvPr/>
        </p:nvSpPr>
        <p:spPr>
          <a:xfrm>
            <a:off x="750907" y="681925"/>
            <a:ext cx="8099384" cy="11716719"/>
          </a:xfrm>
          <a:prstGeom prst="rect">
            <a:avLst/>
          </a:prstGeom>
        </p:spPr>
        <p:txBody>
          <a:bodyPr>
            <a:noAutofit/>
          </a:bodyPr>
          <a:lstStyle>
            <a:lvl1pPr marL="320040" indent="-320040" algn="l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Char char="•"/>
              <a:defRPr sz="3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01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sz="9600" b="1" dirty="0"/>
              <a:t>MobilePay til kaffe mv.</a:t>
            </a:r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r>
              <a:rPr lang="da-DK" sz="22500" b="1" dirty="0">
                <a:solidFill>
                  <a:srgbClr val="C00000"/>
                </a:solidFill>
              </a:rPr>
              <a:t>00000</a:t>
            </a:r>
          </a:p>
        </p:txBody>
      </p:sp>
    </p:spTree>
    <p:extLst>
      <p:ext uri="{BB962C8B-B14F-4D97-AF65-F5344CB8AC3E}">
        <p14:creationId xmlns:p14="http://schemas.microsoft.com/office/powerpoint/2010/main" val="384676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916" y="3270143"/>
            <a:ext cx="6338711" cy="6456405"/>
          </a:xfrm>
          <a:prstGeom prst="rect">
            <a:avLst/>
          </a:prstGeom>
        </p:spPr>
      </p:pic>
      <p:sp>
        <p:nvSpPr>
          <p:cNvPr id="5" name="Undertitel 2"/>
          <p:cNvSpPr txBox="1">
            <a:spLocks/>
          </p:cNvSpPr>
          <p:nvPr/>
        </p:nvSpPr>
        <p:spPr>
          <a:xfrm>
            <a:off x="750907" y="681925"/>
            <a:ext cx="8099384" cy="11716719"/>
          </a:xfrm>
          <a:prstGeom prst="rect">
            <a:avLst/>
          </a:prstGeom>
        </p:spPr>
        <p:txBody>
          <a:bodyPr>
            <a:noAutofit/>
          </a:bodyPr>
          <a:lstStyle>
            <a:lvl1pPr marL="320040" indent="-320040" algn="l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Char char="•"/>
              <a:defRPr sz="3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01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sz="9600" b="1" dirty="0"/>
              <a:t>MobilePay </a:t>
            </a:r>
            <a:r>
              <a:rPr lang="da-DK" sz="9600" b="1" u="sng" dirty="0"/>
              <a:t>KUN</a:t>
            </a:r>
            <a:r>
              <a:rPr lang="da-DK" sz="9600" b="1" dirty="0"/>
              <a:t> til gaver</a:t>
            </a:r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endParaRPr lang="da-DK" sz="6000" b="1" dirty="0"/>
          </a:p>
          <a:p>
            <a:pPr marL="0" indent="0" algn="ctr">
              <a:buNone/>
            </a:pPr>
            <a:r>
              <a:rPr lang="da-DK" sz="22500" b="1" dirty="0">
                <a:solidFill>
                  <a:srgbClr val="C00000"/>
                </a:solidFill>
              </a:rPr>
              <a:t>00000</a:t>
            </a:r>
          </a:p>
        </p:txBody>
      </p:sp>
    </p:spTree>
    <p:extLst>
      <p:ext uri="{BB962C8B-B14F-4D97-AF65-F5344CB8AC3E}">
        <p14:creationId xmlns:p14="http://schemas.microsoft.com/office/powerpoint/2010/main" val="1549336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11</Words>
  <Application>Microsoft Office PowerPoint</Application>
  <PresentationFormat>A3-papir (297 x 420 mm)</PresentationFormat>
  <Paragraphs>16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PowerPoint-præsentation</vt:lpstr>
      <vt:lpstr>PowerPoint-præsentation</vt:lpstr>
    </vt:vector>
  </TitlesOfParts>
  <Company>Indre 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Jesper B. Jensen</dc:creator>
  <cp:lastModifiedBy>Katherine Ann Sowers</cp:lastModifiedBy>
  <cp:revision>7</cp:revision>
  <cp:lastPrinted>2024-11-12T08:13:23Z</cp:lastPrinted>
  <dcterms:created xsi:type="dcterms:W3CDTF">2024-11-11T08:35:38Z</dcterms:created>
  <dcterms:modified xsi:type="dcterms:W3CDTF">2024-11-12T13:59:53Z</dcterms:modified>
</cp:coreProperties>
</file>