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76" r:id="rId2"/>
    <p:sldId id="266" r:id="rId3"/>
    <p:sldId id="275" r:id="rId4"/>
  </p:sldIdLst>
  <p:sldSz cx="9144000" cy="5143500" type="screen16x9"/>
  <p:notesSz cx="6858000" cy="9144000"/>
  <p:defaultTextStyle>
    <a:defPPr>
      <a:defRPr lang="da-DK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FCCAF"/>
    <a:srgbClr val="386B5B"/>
    <a:srgbClr val="5DB4C6"/>
    <a:srgbClr val="5B9BD5"/>
    <a:srgbClr val="E7DCD6"/>
    <a:srgbClr val="C97648"/>
    <a:srgbClr val="656565"/>
    <a:srgbClr val="E9F3F5"/>
    <a:srgbClr val="F5F0E9"/>
    <a:srgbClr val="ECEC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731" autoAdjust="0"/>
    <p:restoredTop sz="87470" autoAdjust="0"/>
  </p:normalViewPr>
  <p:slideViewPr>
    <p:cSldViewPr>
      <p:cViewPr varScale="1">
        <p:scale>
          <a:sx n="126" d="100"/>
          <a:sy n="126" d="100"/>
        </p:scale>
        <p:origin x="432" y="10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FB2FAC-39AF-49C1-8AFA-8AF4B1B4D0D5}" type="datetimeFigureOut">
              <a:rPr lang="da-DK" smtClean="0"/>
              <a:t>26-11-2024</a:t>
            </a:fld>
            <a:endParaRPr lang="da-DK"/>
          </a:p>
        </p:txBody>
      </p:sp>
      <p:sp>
        <p:nvSpPr>
          <p:cNvPr id="4" name="Pladsholder til dias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AED31E-DA24-47AA-95EB-D0061101752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252115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a-DK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6DACC-DA74-418E-84B1-D35EFA6D2ECC}" type="datetimeFigureOut">
              <a:rPr lang="da-DK" smtClean="0"/>
              <a:t>26-11-2024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CCAD8-6F2B-4637-B85E-1A2DD646E96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26536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6DACC-DA74-418E-84B1-D35EFA6D2ECC}" type="datetimeFigureOut">
              <a:rPr lang="da-DK" smtClean="0"/>
              <a:t>26-11-2024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CCAD8-6F2B-4637-B85E-1A2DD646E96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334209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6DACC-DA74-418E-84B1-D35EFA6D2ECC}" type="datetimeFigureOut">
              <a:rPr lang="da-DK" smtClean="0"/>
              <a:t>26-11-2024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CCAD8-6F2B-4637-B85E-1A2DD646E96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46065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6DACC-DA74-418E-84B1-D35EFA6D2ECC}" type="datetimeFigureOut">
              <a:rPr lang="da-DK" smtClean="0"/>
              <a:t>26-11-2024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CCAD8-6F2B-4637-B85E-1A2DD646E96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95265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6DACC-DA74-418E-84B1-D35EFA6D2ECC}" type="datetimeFigureOut">
              <a:rPr lang="da-DK" smtClean="0"/>
              <a:t>26-11-2024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CCAD8-6F2B-4637-B85E-1A2DD646E96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088100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6DACC-DA74-418E-84B1-D35EFA6D2ECC}" type="datetimeFigureOut">
              <a:rPr lang="da-DK" smtClean="0"/>
              <a:t>26-11-2024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CCAD8-6F2B-4637-B85E-1A2DD646E96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96105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6DACC-DA74-418E-84B1-D35EFA6D2ECC}" type="datetimeFigureOut">
              <a:rPr lang="da-DK" smtClean="0"/>
              <a:t>26-11-2024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CCAD8-6F2B-4637-B85E-1A2DD646E96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02306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6DACC-DA74-418E-84B1-D35EFA6D2ECC}" type="datetimeFigureOut">
              <a:rPr lang="da-DK" smtClean="0"/>
              <a:t>26-11-2024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CCAD8-6F2B-4637-B85E-1A2DD646E96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47751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6DACC-DA74-418E-84B1-D35EFA6D2ECC}" type="datetimeFigureOut">
              <a:rPr lang="da-DK" smtClean="0"/>
              <a:t>26-11-2024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CCAD8-6F2B-4637-B85E-1A2DD646E96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230719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6DACC-DA74-418E-84B1-D35EFA6D2ECC}" type="datetimeFigureOut">
              <a:rPr lang="da-DK" smtClean="0"/>
              <a:t>26-11-2024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CCAD8-6F2B-4637-B85E-1A2DD646E96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17748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6DACC-DA74-418E-84B1-D35EFA6D2ECC}" type="datetimeFigureOut">
              <a:rPr lang="da-DK" smtClean="0"/>
              <a:t>26-11-2024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CCAD8-6F2B-4637-B85E-1A2DD646E96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77768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B6DACC-DA74-418E-84B1-D35EFA6D2ECC}" type="datetimeFigureOut">
              <a:rPr lang="da-DK" smtClean="0"/>
              <a:t>26-11-2024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6CCAD8-6F2B-4637-B85E-1A2DD646E96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28240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lede 2">
            <a:extLst>
              <a:ext uri="{FF2B5EF4-FFF2-40B4-BE49-F238E27FC236}">
                <a16:creationId xmlns:a16="http://schemas.microsoft.com/office/drawing/2014/main" id="{1FD08C3C-8BAC-4924-99E4-992BA9B04E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30812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/>
          <p:cNvSpPr/>
          <p:nvPr/>
        </p:nvSpPr>
        <p:spPr>
          <a:xfrm>
            <a:off x="0" y="4742995"/>
            <a:ext cx="9144000" cy="400505"/>
          </a:xfrm>
          <a:prstGeom prst="rect">
            <a:avLst/>
          </a:prstGeom>
          <a:solidFill>
            <a:srgbClr val="6FC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59" name="Tekstboks 2"/>
          <p:cNvSpPr txBox="1"/>
          <p:nvPr/>
        </p:nvSpPr>
        <p:spPr>
          <a:xfrm>
            <a:off x="4895837" y="1275606"/>
            <a:ext cx="277250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MobilePay</a:t>
            </a:r>
            <a:r>
              <a:rPr lang="da-DK" sz="27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da-DK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20176</a:t>
            </a:r>
          </a:p>
        </p:txBody>
      </p:sp>
      <p:sp>
        <p:nvSpPr>
          <p:cNvPr id="60" name="Titel 3"/>
          <p:cNvSpPr>
            <a:spLocks noGrp="1"/>
          </p:cNvSpPr>
          <p:nvPr/>
        </p:nvSpPr>
        <p:spPr>
          <a:xfrm>
            <a:off x="4913876" y="2587435"/>
            <a:ext cx="2970491" cy="1145140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a-DK" sz="1800" i="1" dirty="0"/>
              <a:t>Skriv dit givernummer eller navn og adresse i beskedfeltet, hvis du ønsker skattefradrag</a:t>
            </a:r>
          </a:p>
        </p:txBody>
      </p:sp>
      <p:pic>
        <p:nvPicPr>
          <p:cNvPr id="13" name="Billed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2280" y="267494"/>
            <a:ext cx="1700977" cy="432048"/>
          </a:xfrm>
          <a:prstGeom prst="rect">
            <a:avLst/>
          </a:prstGeom>
        </p:spPr>
      </p:pic>
      <p:pic>
        <p:nvPicPr>
          <p:cNvPr id="2" name="Billed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8520" y="267494"/>
            <a:ext cx="4716016" cy="3772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3434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/>
          <p:cNvSpPr/>
          <p:nvPr/>
        </p:nvSpPr>
        <p:spPr>
          <a:xfrm>
            <a:off x="0" y="4742995"/>
            <a:ext cx="9144000" cy="400505"/>
          </a:xfrm>
          <a:prstGeom prst="rect">
            <a:avLst/>
          </a:prstGeom>
          <a:solidFill>
            <a:srgbClr val="6FC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59" name="Tekstboks 2"/>
          <p:cNvSpPr txBox="1"/>
          <p:nvPr/>
        </p:nvSpPr>
        <p:spPr>
          <a:xfrm>
            <a:off x="395536" y="582233"/>
            <a:ext cx="454659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Støtte arbejdet</a:t>
            </a:r>
            <a:br>
              <a:rPr lang="da-DK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</a:br>
            <a:r>
              <a:rPr lang="da-DK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 Danmark</a:t>
            </a:r>
          </a:p>
        </p:txBody>
      </p:sp>
      <p:sp>
        <p:nvSpPr>
          <p:cNvPr id="60" name="Titel 3"/>
          <p:cNvSpPr>
            <a:spLocks noGrp="1"/>
          </p:cNvSpPr>
          <p:nvPr/>
        </p:nvSpPr>
        <p:spPr>
          <a:xfrm>
            <a:off x="467544" y="2964709"/>
            <a:ext cx="3384376" cy="1145140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a-DK" sz="3600" b="1" dirty="0" err="1"/>
              <a:t>MobilePay</a:t>
            </a:r>
            <a:r>
              <a:rPr lang="da-DK" sz="3600" b="1" dirty="0"/>
              <a:t> 20176</a:t>
            </a:r>
          </a:p>
          <a:p>
            <a:pPr algn="l"/>
            <a:r>
              <a:rPr lang="da-DK" sz="1400" i="1" dirty="0"/>
              <a:t>Skriv dit givernummer eller navn og adresse, hvis du ønsker skattefradrag</a:t>
            </a:r>
          </a:p>
        </p:txBody>
      </p:sp>
      <p:pic>
        <p:nvPicPr>
          <p:cNvPr id="13" name="Billed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2280" y="267494"/>
            <a:ext cx="1700977" cy="432048"/>
          </a:xfrm>
          <a:prstGeom prst="rect">
            <a:avLst/>
          </a:prstGeom>
        </p:spPr>
      </p:pic>
      <p:pic>
        <p:nvPicPr>
          <p:cNvPr id="3" name="Billed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1960" y="758641"/>
            <a:ext cx="4759933" cy="3807946"/>
          </a:xfrm>
          <a:prstGeom prst="rect">
            <a:avLst/>
          </a:prstGeom>
        </p:spPr>
      </p:pic>
      <p:sp>
        <p:nvSpPr>
          <p:cNvPr id="7" name="Titel 3"/>
          <p:cNvSpPr>
            <a:spLocks noGrp="1"/>
          </p:cNvSpPr>
          <p:nvPr/>
        </p:nvSpPr>
        <p:spPr>
          <a:xfrm>
            <a:off x="877638" y="1924176"/>
            <a:ext cx="2871406" cy="1145140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a-DK" sz="1600" dirty="0"/>
              <a:t>Så at flere kan lære Jesu </a:t>
            </a:r>
            <a:r>
              <a:rPr lang="da-DK" sz="1600" i="1" dirty="0"/>
              <a:t>kærlighed</a:t>
            </a:r>
            <a:r>
              <a:rPr lang="da-DK" sz="1600" dirty="0"/>
              <a:t> og </a:t>
            </a:r>
            <a:r>
              <a:rPr lang="da-DK" sz="1600" i="1" dirty="0"/>
              <a:t>omsorg</a:t>
            </a:r>
            <a:r>
              <a:rPr lang="da-DK" sz="1600" dirty="0"/>
              <a:t> at kende.</a:t>
            </a:r>
          </a:p>
        </p:txBody>
      </p:sp>
    </p:spTree>
    <p:extLst>
      <p:ext uri="{BB962C8B-B14F-4D97-AF65-F5344CB8AC3E}">
        <p14:creationId xmlns:p14="http://schemas.microsoft.com/office/powerpoint/2010/main" val="2095455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theme/theme1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1431</TotalTime>
  <Words>47</Words>
  <Application>Microsoft Office PowerPoint</Application>
  <PresentationFormat>Skærmshow (16:9)</PresentationFormat>
  <Paragraphs>6</Paragraphs>
  <Slides>3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Office-tema</vt:lpstr>
      <vt:lpstr>PowerPoint-præsentation</vt:lpstr>
      <vt:lpstr>PowerPoint-præsentation</vt:lpstr>
      <vt:lpstr>PowerPoint-præsentation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Steen Eskildsen</dc:creator>
  <cp:lastModifiedBy>Katherine Ann Sowers</cp:lastModifiedBy>
  <cp:revision>80</cp:revision>
  <dcterms:created xsi:type="dcterms:W3CDTF">2017-01-27T18:50:19Z</dcterms:created>
  <dcterms:modified xsi:type="dcterms:W3CDTF">2024-11-26T11:41:26Z</dcterms:modified>
</cp:coreProperties>
</file>