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9"/>
  </p:notesMasterIdLst>
  <p:sldIdLst>
    <p:sldId id="699" r:id="rId2"/>
    <p:sldId id="694" r:id="rId3"/>
    <p:sldId id="695" r:id="rId4"/>
    <p:sldId id="683" r:id="rId5"/>
    <p:sldId id="664" r:id="rId6"/>
    <p:sldId id="682" r:id="rId7"/>
    <p:sldId id="697" r:id="rId8"/>
    <p:sldId id="692" r:id="rId9"/>
    <p:sldId id="698" r:id="rId10"/>
    <p:sldId id="644" r:id="rId11"/>
    <p:sldId id="684" r:id="rId12"/>
    <p:sldId id="675" r:id="rId13"/>
    <p:sldId id="645" r:id="rId14"/>
    <p:sldId id="663" r:id="rId15"/>
    <p:sldId id="631" r:id="rId16"/>
    <p:sldId id="669" r:id="rId17"/>
    <p:sldId id="622" r:id="rId18"/>
    <p:sldId id="693" r:id="rId19"/>
    <p:sldId id="688" r:id="rId20"/>
    <p:sldId id="637" r:id="rId21"/>
    <p:sldId id="646" r:id="rId22"/>
    <p:sldId id="263" r:id="rId23"/>
    <p:sldId id="627" r:id="rId24"/>
    <p:sldId id="685" r:id="rId25"/>
    <p:sldId id="636" r:id="rId26"/>
    <p:sldId id="259" r:id="rId27"/>
    <p:sldId id="670" r:id="rId28"/>
  </p:sldIdLst>
  <p:sldSz cx="12192000" cy="6858000"/>
  <p:notesSz cx="6858000" cy="9144000"/>
  <p:photoAlbum/>
  <p:defaultTextStyle>
    <a:defPPr>
      <a:defRPr lang="da-D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000"/>
    <p:restoredTop sz="94694"/>
  </p:normalViewPr>
  <p:slideViewPr>
    <p:cSldViewPr snapToGrid="0">
      <p:cViewPr varScale="1">
        <p:scale>
          <a:sx n="121" d="100"/>
          <a:sy n="121" d="100"/>
        </p:scale>
        <p:origin x="1096" y="144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idehove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a-DK"/>
          </a:p>
        </p:txBody>
      </p:sp>
      <p:sp>
        <p:nvSpPr>
          <p:cNvPr id="3" name="Pladsholder til dato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716557A-9742-E046-A020-215455B08965}" type="datetimeFigureOut">
              <a:rPr lang="da-DK" smtClean="0"/>
              <a:t>29.06.2026</a:t>
            </a:fld>
            <a:endParaRPr lang="da-DK"/>
          </a:p>
        </p:txBody>
      </p:sp>
      <p:sp>
        <p:nvSpPr>
          <p:cNvPr id="4" name="Pladsholder til slidebille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a-DK"/>
          </a:p>
        </p:txBody>
      </p:sp>
      <p:sp>
        <p:nvSpPr>
          <p:cNvPr id="5" name="Pladsholder til no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a-DK"/>
          </a:p>
        </p:txBody>
      </p:sp>
      <p:sp>
        <p:nvSpPr>
          <p:cNvPr id="7" name="Pladsholder til slide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AAB4651-4BF4-E541-A32E-BCB78DF84570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3845150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F89832-B9BB-90B6-61B5-14E201E130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>
            <a:extLst>
              <a:ext uri="{FF2B5EF4-FFF2-40B4-BE49-F238E27FC236}">
                <a16:creationId xmlns:a16="http://schemas.microsoft.com/office/drawing/2014/main" id="{409524C3-379A-092E-09D6-1F9CEF785D4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>
            <a:extLst>
              <a:ext uri="{FF2B5EF4-FFF2-40B4-BE49-F238E27FC236}">
                <a16:creationId xmlns:a16="http://schemas.microsoft.com/office/drawing/2014/main" id="{E36808AC-4084-79A0-1648-0791E7436D8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slidenummer 3">
            <a:extLst>
              <a:ext uri="{FF2B5EF4-FFF2-40B4-BE49-F238E27FC236}">
                <a16:creationId xmlns:a16="http://schemas.microsoft.com/office/drawing/2014/main" id="{C5D77B4A-771D-5A1B-4785-271F9F42BA2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AB4651-4BF4-E541-A32E-BCB78DF84570}" type="slidenum">
              <a:rPr lang="da-DK" smtClean="0"/>
              <a:t>1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75647065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AB4651-4BF4-E541-A32E-BCB78DF84570}" type="slidenum">
              <a:rPr lang="da-DK" smtClean="0"/>
              <a:t>10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72590775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F5F33D-B05C-79CD-FFAE-36AB89879C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>
            <a:extLst>
              <a:ext uri="{FF2B5EF4-FFF2-40B4-BE49-F238E27FC236}">
                <a16:creationId xmlns:a16="http://schemas.microsoft.com/office/drawing/2014/main" id="{61F11006-FC75-70AB-E43C-6E5CB7E9F42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>
            <a:extLst>
              <a:ext uri="{FF2B5EF4-FFF2-40B4-BE49-F238E27FC236}">
                <a16:creationId xmlns:a16="http://schemas.microsoft.com/office/drawing/2014/main" id="{162D2486-74B1-E92B-4D35-0080DF484DC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slidenummer 3">
            <a:extLst>
              <a:ext uri="{FF2B5EF4-FFF2-40B4-BE49-F238E27FC236}">
                <a16:creationId xmlns:a16="http://schemas.microsoft.com/office/drawing/2014/main" id="{FB228304-1FE8-C58B-F12D-E5F13B4B8EC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AB4651-4BF4-E541-A32E-BCB78DF84570}" type="slidenum">
              <a:rPr lang="da-DK" smtClean="0"/>
              <a:t>11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79622617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FEDACB-7106-FC98-7EDB-60AFBEF0E1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>
            <a:extLst>
              <a:ext uri="{FF2B5EF4-FFF2-40B4-BE49-F238E27FC236}">
                <a16:creationId xmlns:a16="http://schemas.microsoft.com/office/drawing/2014/main" id="{97892E48-66C4-636D-1C76-EB6039234FB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>
            <a:extLst>
              <a:ext uri="{FF2B5EF4-FFF2-40B4-BE49-F238E27FC236}">
                <a16:creationId xmlns:a16="http://schemas.microsoft.com/office/drawing/2014/main" id="{97532A3A-EE54-ECCA-8266-7976B29557D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slidenummer 3">
            <a:extLst>
              <a:ext uri="{FF2B5EF4-FFF2-40B4-BE49-F238E27FC236}">
                <a16:creationId xmlns:a16="http://schemas.microsoft.com/office/drawing/2014/main" id="{DAC23F48-97CC-0FAB-9871-321C72432A8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AB4651-4BF4-E541-A32E-BCB78DF84570}" type="slidenum">
              <a:rPr lang="da-DK" smtClean="0"/>
              <a:t>12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67802470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AB4651-4BF4-E541-A32E-BCB78DF84570}" type="slidenum">
              <a:rPr lang="da-DK" smtClean="0"/>
              <a:t>13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94839335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75995C-234C-D821-0E4F-B31ABF312A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>
            <a:extLst>
              <a:ext uri="{FF2B5EF4-FFF2-40B4-BE49-F238E27FC236}">
                <a16:creationId xmlns:a16="http://schemas.microsoft.com/office/drawing/2014/main" id="{77E95908-3C54-ED3C-F203-45BFFFB28CD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>
            <a:extLst>
              <a:ext uri="{FF2B5EF4-FFF2-40B4-BE49-F238E27FC236}">
                <a16:creationId xmlns:a16="http://schemas.microsoft.com/office/drawing/2014/main" id="{55292B04-0944-CB05-F016-4D821B27E2C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slidenummer 3">
            <a:extLst>
              <a:ext uri="{FF2B5EF4-FFF2-40B4-BE49-F238E27FC236}">
                <a16:creationId xmlns:a16="http://schemas.microsoft.com/office/drawing/2014/main" id="{B533E2C5-4B19-1FFE-556F-205FCE09822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AB4651-4BF4-E541-A32E-BCB78DF84570}" type="slidenum">
              <a:rPr lang="da-DK" smtClean="0"/>
              <a:t>14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27431684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AB4651-4BF4-E541-A32E-BCB78DF84570}" type="slidenum">
              <a:rPr lang="da-DK" smtClean="0"/>
              <a:t>15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43587623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ED650F-DCA5-3329-B2E6-485256C4A7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>
            <a:extLst>
              <a:ext uri="{FF2B5EF4-FFF2-40B4-BE49-F238E27FC236}">
                <a16:creationId xmlns:a16="http://schemas.microsoft.com/office/drawing/2014/main" id="{86EF484F-9558-7290-3A93-7F61C1C68CE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>
            <a:extLst>
              <a:ext uri="{FF2B5EF4-FFF2-40B4-BE49-F238E27FC236}">
                <a16:creationId xmlns:a16="http://schemas.microsoft.com/office/drawing/2014/main" id="{AD9CA7D6-CF03-11E4-72F2-409EBA9D898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slidenummer 3">
            <a:extLst>
              <a:ext uri="{FF2B5EF4-FFF2-40B4-BE49-F238E27FC236}">
                <a16:creationId xmlns:a16="http://schemas.microsoft.com/office/drawing/2014/main" id="{7E62519F-B7E2-7190-F200-BD8C99721C7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AB4651-4BF4-E541-A32E-BCB78DF84570}" type="slidenum">
              <a:rPr lang="da-DK" smtClean="0"/>
              <a:t>16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4858580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AB4651-4BF4-E541-A32E-BCB78DF84570}" type="slidenum">
              <a:rPr lang="da-DK" smtClean="0"/>
              <a:t>17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33871558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AB4651-4BF4-E541-A32E-BCB78DF84570}" type="slidenum">
              <a:rPr lang="da-DK" smtClean="0"/>
              <a:t>18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54110803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560209-06B4-5CE1-B631-FFF858B6EA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>
            <a:extLst>
              <a:ext uri="{FF2B5EF4-FFF2-40B4-BE49-F238E27FC236}">
                <a16:creationId xmlns:a16="http://schemas.microsoft.com/office/drawing/2014/main" id="{8CCCD0EF-DD40-EDDD-D48F-D4D455D6AE1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>
            <a:extLst>
              <a:ext uri="{FF2B5EF4-FFF2-40B4-BE49-F238E27FC236}">
                <a16:creationId xmlns:a16="http://schemas.microsoft.com/office/drawing/2014/main" id="{B3CD8476-1037-0EF0-5B12-7A114216664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slidenummer 3">
            <a:extLst>
              <a:ext uri="{FF2B5EF4-FFF2-40B4-BE49-F238E27FC236}">
                <a16:creationId xmlns:a16="http://schemas.microsoft.com/office/drawing/2014/main" id="{DD815DBE-BB22-F564-331E-E8AAB29F652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AB4651-4BF4-E541-A32E-BCB78DF84570}" type="slidenum">
              <a:rPr lang="da-DK" smtClean="0"/>
              <a:t>19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64973500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AB4651-4BF4-E541-A32E-BCB78DF84570}" type="slidenum">
              <a:rPr lang="da-DK" smtClean="0"/>
              <a:t>2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44326477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AB4651-4BF4-E541-A32E-BCB78DF84570}" type="slidenum">
              <a:rPr lang="da-DK" smtClean="0"/>
              <a:t>20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416594574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AB4651-4BF4-E541-A32E-BCB78DF84570}" type="slidenum">
              <a:rPr lang="da-DK" smtClean="0"/>
              <a:t>21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03947000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AB4651-4BF4-E541-A32E-BCB78DF84570}" type="slidenum">
              <a:rPr lang="da-DK" smtClean="0"/>
              <a:t>22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7687165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AB4651-4BF4-E541-A32E-BCB78DF84570}" type="slidenum">
              <a:rPr lang="da-DK" smtClean="0"/>
              <a:t>23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4209966306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412B1B-DD57-FACA-08A8-276C789508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>
            <a:extLst>
              <a:ext uri="{FF2B5EF4-FFF2-40B4-BE49-F238E27FC236}">
                <a16:creationId xmlns:a16="http://schemas.microsoft.com/office/drawing/2014/main" id="{4AC23E12-4DF7-70BA-E2F3-F1079038FE4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>
            <a:extLst>
              <a:ext uri="{FF2B5EF4-FFF2-40B4-BE49-F238E27FC236}">
                <a16:creationId xmlns:a16="http://schemas.microsoft.com/office/drawing/2014/main" id="{954131C3-D860-A218-CB29-F91D1943CD5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slidenummer 3">
            <a:extLst>
              <a:ext uri="{FF2B5EF4-FFF2-40B4-BE49-F238E27FC236}">
                <a16:creationId xmlns:a16="http://schemas.microsoft.com/office/drawing/2014/main" id="{7B800E67-5A2E-0DE0-908E-836F4183958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AB4651-4BF4-E541-A32E-BCB78DF84570}" type="slidenum">
              <a:rPr lang="da-DK" smtClean="0"/>
              <a:t>24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85185852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AB4651-4BF4-E541-A32E-BCB78DF84570}" type="slidenum">
              <a:rPr lang="da-DK" smtClean="0"/>
              <a:t>25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626187905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AB4651-4BF4-E541-A32E-BCB78DF84570}" type="slidenum">
              <a:rPr lang="da-DK" smtClean="0"/>
              <a:t>26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981690900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A5B3A9-EE76-0380-F3CB-B1278D0329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>
            <a:extLst>
              <a:ext uri="{FF2B5EF4-FFF2-40B4-BE49-F238E27FC236}">
                <a16:creationId xmlns:a16="http://schemas.microsoft.com/office/drawing/2014/main" id="{62D8D8D2-93C6-2A3E-5CD9-7F1AB7F08D8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>
            <a:extLst>
              <a:ext uri="{FF2B5EF4-FFF2-40B4-BE49-F238E27FC236}">
                <a16:creationId xmlns:a16="http://schemas.microsoft.com/office/drawing/2014/main" id="{71952A87-A0C6-E5C2-8126-B4DD931827F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slidenummer 3">
            <a:extLst>
              <a:ext uri="{FF2B5EF4-FFF2-40B4-BE49-F238E27FC236}">
                <a16:creationId xmlns:a16="http://schemas.microsoft.com/office/drawing/2014/main" id="{458DC74D-6CEB-E7B9-ED91-3EDA7642049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AB4651-4BF4-E541-A32E-BCB78DF84570}" type="slidenum">
              <a:rPr lang="da-DK" smtClean="0"/>
              <a:t>27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68814496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AB4651-4BF4-E541-A32E-BCB78DF84570}" type="slidenum">
              <a:rPr lang="da-DK" smtClean="0"/>
              <a:t>3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04139594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1F4127-E07B-F589-9384-EB3F97376D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>
            <a:extLst>
              <a:ext uri="{FF2B5EF4-FFF2-40B4-BE49-F238E27FC236}">
                <a16:creationId xmlns:a16="http://schemas.microsoft.com/office/drawing/2014/main" id="{4C490A23-34A8-B432-2648-0D3B47C4F4F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>
            <a:extLst>
              <a:ext uri="{FF2B5EF4-FFF2-40B4-BE49-F238E27FC236}">
                <a16:creationId xmlns:a16="http://schemas.microsoft.com/office/drawing/2014/main" id="{7DDD142B-5DC8-C59B-48CC-69E3C0E64ED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slidenummer 3">
            <a:extLst>
              <a:ext uri="{FF2B5EF4-FFF2-40B4-BE49-F238E27FC236}">
                <a16:creationId xmlns:a16="http://schemas.microsoft.com/office/drawing/2014/main" id="{16783F65-8CB3-8FB0-9AA8-FC4B31E4B49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AB4651-4BF4-E541-A32E-BCB78DF84570}" type="slidenum">
              <a:rPr lang="da-DK" smtClean="0"/>
              <a:t>4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5828360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E07FD2-007A-6EA4-C7A2-6CDD2C5EE1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>
            <a:extLst>
              <a:ext uri="{FF2B5EF4-FFF2-40B4-BE49-F238E27FC236}">
                <a16:creationId xmlns:a16="http://schemas.microsoft.com/office/drawing/2014/main" id="{A4BF0035-B8AB-81AE-2101-3401B704E8B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>
            <a:extLst>
              <a:ext uri="{FF2B5EF4-FFF2-40B4-BE49-F238E27FC236}">
                <a16:creationId xmlns:a16="http://schemas.microsoft.com/office/drawing/2014/main" id="{B6E88A56-4532-786F-9A85-CB03A031A6F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slidenummer 3">
            <a:extLst>
              <a:ext uri="{FF2B5EF4-FFF2-40B4-BE49-F238E27FC236}">
                <a16:creationId xmlns:a16="http://schemas.microsoft.com/office/drawing/2014/main" id="{9FF2136C-BEFA-8EFE-7474-6BF05910491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AB4651-4BF4-E541-A32E-BCB78DF84570}" type="slidenum">
              <a:rPr lang="da-DK" smtClean="0"/>
              <a:t>5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9096214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040AB9-7683-4EEA-DD22-F5365949A1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>
            <a:extLst>
              <a:ext uri="{FF2B5EF4-FFF2-40B4-BE49-F238E27FC236}">
                <a16:creationId xmlns:a16="http://schemas.microsoft.com/office/drawing/2014/main" id="{BB38A2CA-F040-FF38-B1E1-5C5EB4176B2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>
            <a:extLst>
              <a:ext uri="{FF2B5EF4-FFF2-40B4-BE49-F238E27FC236}">
                <a16:creationId xmlns:a16="http://schemas.microsoft.com/office/drawing/2014/main" id="{325DB95F-B822-0653-DFDE-F74663FDC93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slidenummer 3">
            <a:extLst>
              <a:ext uri="{FF2B5EF4-FFF2-40B4-BE49-F238E27FC236}">
                <a16:creationId xmlns:a16="http://schemas.microsoft.com/office/drawing/2014/main" id="{680EB82E-915D-3866-6C0B-44DB3C8C787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AB4651-4BF4-E541-A32E-BCB78DF84570}" type="slidenum">
              <a:rPr lang="da-DK" smtClean="0"/>
              <a:t>6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16559780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3BED92-CA0A-600C-63B3-5CDADE9816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>
            <a:extLst>
              <a:ext uri="{FF2B5EF4-FFF2-40B4-BE49-F238E27FC236}">
                <a16:creationId xmlns:a16="http://schemas.microsoft.com/office/drawing/2014/main" id="{9258CB19-120B-E3FC-D67A-BAB2EC86BAD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>
            <a:extLst>
              <a:ext uri="{FF2B5EF4-FFF2-40B4-BE49-F238E27FC236}">
                <a16:creationId xmlns:a16="http://schemas.microsoft.com/office/drawing/2014/main" id="{80F3AAB9-8197-448F-E9E7-F306C447541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slidenummer 3">
            <a:extLst>
              <a:ext uri="{FF2B5EF4-FFF2-40B4-BE49-F238E27FC236}">
                <a16:creationId xmlns:a16="http://schemas.microsoft.com/office/drawing/2014/main" id="{17DE92DD-C029-C26D-9048-4D71E58D234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AB4651-4BF4-E541-A32E-BCB78DF84570}" type="slidenum">
              <a:rPr lang="da-DK" smtClean="0"/>
              <a:t>7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11241186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C83842-5A67-02BE-0CC7-EC49D1D5EB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>
            <a:extLst>
              <a:ext uri="{FF2B5EF4-FFF2-40B4-BE49-F238E27FC236}">
                <a16:creationId xmlns:a16="http://schemas.microsoft.com/office/drawing/2014/main" id="{CC966D57-F291-688E-68A9-1542A75ABF2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>
            <a:extLst>
              <a:ext uri="{FF2B5EF4-FFF2-40B4-BE49-F238E27FC236}">
                <a16:creationId xmlns:a16="http://schemas.microsoft.com/office/drawing/2014/main" id="{15EDF2DA-DF62-F53A-C28A-101632BA6BA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slidenummer 3">
            <a:extLst>
              <a:ext uri="{FF2B5EF4-FFF2-40B4-BE49-F238E27FC236}">
                <a16:creationId xmlns:a16="http://schemas.microsoft.com/office/drawing/2014/main" id="{915CCC4E-332C-A8CA-0AE6-AEC9B90B558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AB4651-4BF4-E541-A32E-BCB78DF84570}" type="slidenum">
              <a:rPr lang="da-DK" smtClean="0"/>
              <a:t>8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66362971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AB4651-4BF4-E541-A32E-BCB78DF84570}" type="slidenum">
              <a:rPr lang="da-DK" smtClean="0"/>
              <a:t>9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6417165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a-DK"/>
              <a:t>Klik for at redigere i master</a:t>
            </a:r>
          </a:p>
        </p:txBody>
      </p:sp>
      <p:sp>
        <p:nvSpPr>
          <p:cNvPr id="3" name="Underti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a-DK"/>
              <a:t>Klik for at redigere i master</a:t>
            </a:r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842831-6B65-4531-9E54-CD154751BD36}" type="datetimeFigureOut">
              <a:rPr lang="da-DK" smtClean="0"/>
              <a:t>29.06.2026</a:t>
            </a:fld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51646D-497F-41CC-8F6B-8F592492C2AD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6526580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9000"/>
    </mc:Choice>
    <mc:Fallback xmlns="">
      <p:transition spd="slow" advClick="0" advTm="9000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og lodre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i master</a:t>
            </a:r>
          </a:p>
        </p:txBody>
      </p:sp>
      <p:sp>
        <p:nvSpPr>
          <p:cNvPr id="3" name="Pladsholder til lodret tite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a-DK"/>
              <a:t>Klik for at redigere i master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842831-6B65-4531-9E54-CD154751BD36}" type="datetimeFigureOut">
              <a:rPr lang="da-DK" smtClean="0"/>
              <a:t>29.06.2026</a:t>
            </a:fld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51646D-497F-41CC-8F6B-8F592492C2AD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8954189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9000"/>
    </mc:Choice>
    <mc:Fallback xmlns="">
      <p:transition spd="slow" advClick="0" advTm="900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et ti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et ti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a-DK"/>
              <a:t>Klik for at redigere i master</a:t>
            </a:r>
          </a:p>
        </p:txBody>
      </p:sp>
      <p:sp>
        <p:nvSpPr>
          <p:cNvPr id="3" name="Pladsholder til lodret tite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a-DK"/>
              <a:t>Klik for at redigere i master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842831-6B65-4531-9E54-CD154751BD36}" type="datetimeFigureOut">
              <a:rPr lang="da-DK" smtClean="0"/>
              <a:t>29.06.2026</a:t>
            </a:fld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51646D-497F-41CC-8F6B-8F592492C2AD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0404420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9000"/>
    </mc:Choice>
    <mc:Fallback xmlns="">
      <p:transition spd="slow" advClick="0" advTm="900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og indholds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i master</a:t>
            </a:r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a-DK"/>
              <a:t>Klik for at redigere i master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842831-6B65-4531-9E54-CD154751BD36}" type="datetimeFigureOut">
              <a:rPr lang="da-DK" smtClean="0"/>
              <a:t>29.06.2026</a:t>
            </a:fld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51646D-497F-41CC-8F6B-8F592492C2AD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050678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9000"/>
    </mc:Choice>
    <mc:Fallback xmlns="">
      <p:transition spd="slow" advClick="0" advTm="900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fsnit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a-DK"/>
              <a:t>Klik for at redigere i master</a:t>
            </a:r>
          </a:p>
        </p:txBody>
      </p:sp>
      <p:sp>
        <p:nvSpPr>
          <p:cNvPr id="3" name="Pladsholder til teks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a-DK"/>
              <a:t>Klik for at redigere i master</a:t>
            </a:r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842831-6B65-4531-9E54-CD154751BD36}" type="datetimeFigureOut">
              <a:rPr lang="da-DK" smtClean="0"/>
              <a:t>29.06.2026</a:t>
            </a:fld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51646D-497F-41CC-8F6B-8F592492C2AD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6451486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9000"/>
    </mc:Choice>
    <mc:Fallback xmlns="">
      <p:transition spd="slow" advClick="0" advTm="9000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dholdsobje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i master</a:t>
            </a:r>
          </a:p>
        </p:txBody>
      </p:sp>
      <p:sp>
        <p:nvSpPr>
          <p:cNvPr id="3" name="Pladsholder til indhold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a-DK"/>
              <a:t>Klik for at redigere i master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indhold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a-DK"/>
              <a:t>Klik for at redigere i master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5" name="Pladsholder til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842831-6B65-4531-9E54-CD154751BD36}" type="datetimeFigureOut">
              <a:rPr lang="da-DK" smtClean="0"/>
              <a:t>29.06.2026</a:t>
            </a:fld>
            <a:endParaRPr lang="da-DK"/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sli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51646D-497F-41CC-8F6B-8F592492C2AD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1649298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9000"/>
    </mc:Choice>
    <mc:Fallback xmlns="">
      <p:transition spd="slow" advClick="0" advTm="9000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a-DK"/>
              <a:t>Klik for at redigere i master</a:t>
            </a:r>
          </a:p>
        </p:txBody>
      </p:sp>
      <p:sp>
        <p:nvSpPr>
          <p:cNvPr id="3" name="Pladsholder til teks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/>
              <a:t>Klik for at redigere i master</a:t>
            </a:r>
          </a:p>
        </p:txBody>
      </p:sp>
      <p:sp>
        <p:nvSpPr>
          <p:cNvPr id="4" name="Pladsholder til indhold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a-DK"/>
              <a:t>Klik for at redigere i master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5" name="Pladsholder til teks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/>
              <a:t>Klik for at redigere i master</a:t>
            </a:r>
          </a:p>
        </p:txBody>
      </p:sp>
      <p:sp>
        <p:nvSpPr>
          <p:cNvPr id="6" name="Pladsholder til indhold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a-DK"/>
              <a:t>Klik for at redigere i master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7" name="Pladsholder til dato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842831-6B65-4531-9E54-CD154751BD36}" type="datetimeFigureOut">
              <a:rPr lang="da-DK" smtClean="0"/>
              <a:t>29.06.2026</a:t>
            </a:fld>
            <a:endParaRPr lang="da-DK"/>
          </a:p>
        </p:txBody>
      </p:sp>
      <p:sp>
        <p:nvSpPr>
          <p:cNvPr id="8" name="Pladsholder til sidefod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9" name="Pladsholder til slide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51646D-497F-41CC-8F6B-8F592492C2AD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1757958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9000"/>
    </mc:Choice>
    <mc:Fallback xmlns="">
      <p:transition spd="slow" advClick="0" advTm="9000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Ku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i master</a:t>
            </a:r>
          </a:p>
        </p:txBody>
      </p:sp>
      <p:sp>
        <p:nvSpPr>
          <p:cNvPr id="3" name="Pladsholder til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842831-6B65-4531-9E54-CD154751BD36}" type="datetimeFigureOut">
              <a:rPr lang="da-DK" smtClean="0"/>
              <a:t>29.06.2026</a:t>
            </a:fld>
            <a:endParaRPr lang="da-DK"/>
          </a:p>
        </p:txBody>
      </p:sp>
      <p:sp>
        <p:nvSpPr>
          <p:cNvPr id="4" name="Pladsholder til sidefod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5" name="Pladsholder til slide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51646D-497F-41CC-8F6B-8F592492C2AD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648959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9000"/>
    </mc:Choice>
    <mc:Fallback xmlns="">
      <p:transition spd="slow" advClick="0" advTm="900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ato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842831-6B65-4531-9E54-CD154751BD36}" type="datetimeFigureOut">
              <a:rPr lang="da-DK" smtClean="0"/>
              <a:t>29.06.2026</a:t>
            </a:fld>
            <a:endParaRPr lang="da-DK"/>
          </a:p>
        </p:txBody>
      </p:sp>
      <p:sp>
        <p:nvSpPr>
          <p:cNvPr id="3" name="Pladsholder til sidefod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51646D-497F-41CC-8F6B-8F592492C2AD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557620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9000"/>
    </mc:Choice>
    <mc:Fallback xmlns="">
      <p:transition spd="slow" advClick="0" advTm="900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dhold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a-DK"/>
              <a:t>Klik for at redigere i master</a:t>
            </a:r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a-DK"/>
              <a:t>Klik for at redigere i master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teks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a-DK"/>
              <a:t>Klik for at redigere i master</a:t>
            </a:r>
          </a:p>
        </p:txBody>
      </p:sp>
      <p:sp>
        <p:nvSpPr>
          <p:cNvPr id="5" name="Pladsholder til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842831-6B65-4531-9E54-CD154751BD36}" type="datetimeFigureOut">
              <a:rPr lang="da-DK" smtClean="0"/>
              <a:t>29.06.2026</a:t>
            </a:fld>
            <a:endParaRPr lang="da-DK"/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sli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51646D-497F-41CC-8F6B-8F592492C2AD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9206456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9000"/>
    </mc:Choice>
    <mc:Fallback xmlns="">
      <p:transition spd="slow" advClick="0" advTm="9000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lede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a-DK"/>
              <a:t>Klik for at redigere i master</a:t>
            </a:r>
          </a:p>
        </p:txBody>
      </p:sp>
      <p:sp>
        <p:nvSpPr>
          <p:cNvPr id="3" name="Pladsholder til billed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a-DK"/>
          </a:p>
        </p:txBody>
      </p:sp>
      <p:sp>
        <p:nvSpPr>
          <p:cNvPr id="4" name="Pladsholder til teks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a-DK"/>
              <a:t>Klik for at redigere i master</a:t>
            </a:r>
          </a:p>
        </p:txBody>
      </p:sp>
      <p:sp>
        <p:nvSpPr>
          <p:cNvPr id="5" name="Pladsholder til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842831-6B65-4531-9E54-CD154751BD36}" type="datetimeFigureOut">
              <a:rPr lang="da-DK" smtClean="0"/>
              <a:t>29.06.2026</a:t>
            </a:fld>
            <a:endParaRPr lang="da-DK"/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sli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51646D-497F-41CC-8F6B-8F592492C2AD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8290980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9000"/>
    </mc:Choice>
    <mc:Fallback xmlns="">
      <p:transition spd="slow" advClick="0" advTm="900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titel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a-DK"/>
              <a:t>Klik for at redigere i master</a:t>
            </a:r>
          </a:p>
        </p:txBody>
      </p:sp>
      <p:sp>
        <p:nvSpPr>
          <p:cNvPr id="3" name="Pladsholder til teks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a-DK"/>
              <a:t>Klik for at redigere i master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842831-6B65-4531-9E54-CD154751BD36}" type="datetimeFigureOut">
              <a:rPr lang="da-DK" smtClean="0"/>
              <a:t>29.06.2026</a:t>
            </a:fld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a-DK"/>
          </a:p>
        </p:txBody>
      </p:sp>
      <p:sp>
        <p:nvSpPr>
          <p:cNvPr id="6" name="Pladsholder til slidenumm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51646D-497F-41CC-8F6B-8F592492C2AD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78447633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Click="0" advTm="9000"/>
    </mc:Choice>
    <mc:Fallback xmlns="">
      <p:transition spd="slow" advClick="0" advTm="9000"/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gi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jp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FFFE46-152E-5E74-1F82-DDA47A7E71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lede 1">
            <a:extLst>
              <a:ext uri="{FF2B5EF4-FFF2-40B4-BE49-F238E27FC236}">
                <a16:creationId xmlns:a16="http://schemas.microsoft.com/office/drawing/2014/main" id="{718872DB-76E0-6513-09F0-1A0511A9AD25}"/>
              </a:ext>
            </a:extLst>
          </p:cNvPr>
          <p:cNvPicPr>
            <a:picLocks noGrp="1" noChangeAspect="1"/>
          </p:cNvPicPr>
          <p:nvPr isPhoto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1260"/>
            <a:ext cx="12191997" cy="6855477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Billede 2">
            <a:extLst>
              <a:ext uri="{FF2B5EF4-FFF2-40B4-BE49-F238E27FC236}">
                <a16:creationId xmlns:a16="http://schemas.microsoft.com/office/drawing/2014/main" id="{D096462A-E28A-EC9E-1023-2699916528B0}"/>
              </a:ext>
            </a:extLst>
          </p:cNvPr>
          <p:cNvPicPr>
            <a:picLocks noGrp="1" noChangeAspect="1"/>
          </p:cNvPicPr>
          <p:nvPr isPhoto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766" y="2523"/>
            <a:ext cx="12184467" cy="685547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707887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9000"/>
    </mc:Choice>
    <mc:Fallback xmlns="">
      <p:transition spd="slow" advClick="0" advTm="9000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5DF09B-12B9-D249-E56B-D6ABE566DA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lede 1">
            <a:extLst>
              <a:ext uri="{FF2B5EF4-FFF2-40B4-BE49-F238E27FC236}">
                <a16:creationId xmlns:a16="http://schemas.microsoft.com/office/drawing/2014/main" id="{54A0E179-26E2-2226-D1BE-568AA84FF174}"/>
              </a:ext>
            </a:extLst>
          </p:cNvPr>
          <p:cNvPicPr>
            <a:picLocks noGrp="1" noChangeAspect="1"/>
          </p:cNvPicPr>
          <p:nvPr isPhoto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108332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9000"/>
    </mc:Choice>
    <mc:Fallback xmlns="">
      <p:transition spd="slow" advClick="0" advTm="9000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1A52AC-24FC-F8D9-EBFB-34C84CCC3D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lede 1">
            <a:extLst>
              <a:ext uri="{FF2B5EF4-FFF2-40B4-BE49-F238E27FC236}">
                <a16:creationId xmlns:a16="http://schemas.microsoft.com/office/drawing/2014/main" id="{DDF55EFA-5F11-51AC-636F-AA87955DB8E2}"/>
              </a:ext>
            </a:extLst>
          </p:cNvPr>
          <p:cNvPicPr>
            <a:picLocks noGrp="1" noChangeAspect="1"/>
          </p:cNvPicPr>
          <p:nvPr isPhoto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047" y="2523"/>
            <a:ext cx="12183904" cy="685547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882562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9000"/>
    </mc:Choice>
    <mc:Fallback xmlns="">
      <p:transition spd="slow" advClick="0" advTm="9000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BC005F-3556-2A73-E1B7-C9D59F38D0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lede 1">
            <a:extLst>
              <a:ext uri="{FF2B5EF4-FFF2-40B4-BE49-F238E27FC236}">
                <a16:creationId xmlns:a16="http://schemas.microsoft.com/office/drawing/2014/main" id="{CB321E4F-79A4-B467-DC28-42107240B0F3}"/>
              </a:ext>
            </a:extLst>
          </p:cNvPr>
          <p:cNvPicPr>
            <a:picLocks noGrp="1" noChangeAspect="1"/>
          </p:cNvPicPr>
          <p:nvPr isPhoto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242" y="1260"/>
            <a:ext cx="12187516" cy="685547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044033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9000"/>
    </mc:Choice>
    <mc:Fallback xmlns="">
      <p:transition spd="slow" advClick="0" advTm="9000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C32554-5146-472D-1C21-9A3B7E40F1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lede 1">
            <a:extLst>
              <a:ext uri="{FF2B5EF4-FFF2-40B4-BE49-F238E27FC236}">
                <a16:creationId xmlns:a16="http://schemas.microsoft.com/office/drawing/2014/main" id="{526224B6-A3A7-B3D6-C0BC-EC461B50DE36}"/>
              </a:ext>
            </a:extLst>
          </p:cNvPr>
          <p:cNvPicPr>
            <a:picLocks noGrp="1" noChangeAspect="1"/>
          </p:cNvPicPr>
          <p:nvPr isPhoto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788635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9000"/>
    </mc:Choice>
    <mc:Fallback xmlns="">
      <p:transition spd="slow" advClick="0" advTm="9000"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DA1F7D-A8BE-6EA1-5B12-BC6D9F05C8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lede 1">
            <a:extLst>
              <a:ext uri="{FF2B5EF4-FFF2-40B4-BE49-F238E27FC236}">
                <a16:creationId xmlns:a16="http://schemas.microsoft.com/office/drawing/2014/main" id="{3C4B9D8E-C8CF-BF72-A0FC-02E05CC940FE}"/>
              </a:ext>
            </a:extLst>
          </p:cNvPr>
          <p:cNvPicPr>
            <a:picLocks noGrp="1" noChangeAspect="1"/>
          </p:cNvPicPr>
          <p:nvPr isPhoto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Billede 2">
            <a:extLst>
              <a:ext uri="{FF2B5EF4-FFF2-40B4-BE49-F238E27FC236}">
                <a16:creationId xmlns:a16="http://schemas.microsoft.com/office/drawing/2014/main" id="{7B3A289A-DAD8-2C90-3C78-A32E642A7B8D}"/>
              </a:ext>
            </a:extLst>
          </p:cNvPr>
          <p:cNvPicPr>
            <a:picLocks noGrp="1" noChangeAspect="1"/>
          </p:cNvPicPr>
          <p:nvPr isPhoto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767" y="2524"/>
            <a:ext cx="12184466" cy="68554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2009421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9000"/>
    </mc:Choice>
    <mc:Fallback xmlns="">
      <p:transition spd="slow" advClick="0" advTm="9000"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lede 1" descr="2023 Arv og Testamente - powerpoint 1920x1080"/>
          <p:cNvPicPr>
            <a:picLocks noGrp="1" noChangeAspect="1"/>
          </p:cNvPicPr>
          <p:nvPr isPhoto="1"/>
        </p:nvPicPr>
        <p:blipFill>
          <a:blip r:embed="rId3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2820585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9000"/>
    </mc:Choice>
    <mc:Fallback xmlns="">
      <p:transition spd="slow" advClick="0" advTm="9000"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0A2D76-385F-FFD3-4785-72D7F522D1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lede 1">
            <a:extLst>
              <a:ext uri="{FF2B5EF4-FFF2-40B4-BE49-F238E27FC236}">
                <a16:creationId xmlns:a16="http://schemas.microsoft.com/office/drawing/2014/main" id="{F431F1B9-8265-882F-474B-51B3BE98B689}"/>
              </a:ext>
            </a:extLst>
          </p:cNvPr>
          <p:cNvPicPr>
            <a:picLocks noGrp="1" noChangeAspect="1"/>
          </p:cNvPicPr>
          <p:nvPr isPhoto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36" y="-2707"/>
            <a:ext cx="12190528" cy="685717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40546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9000"/>
    </mc:Choice>
    <mc:Fallback xmlns="">
      <p:transition spd="slow" advClick="0" advTm="9000"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lede 1"/>
          <p:cNvPicPr>
            <a:picLocks noGrp="1" noChangeAspect="1"/>
          </p:cNvPicPr>
          <p:nvPr isPhoto="1"/>
        </p:nvPicPr>
        <p:blipFill>
          <a:blip r:embed="rId3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631589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9000"/>
    </mc:Choice>
    <mc:Fallback xmlns="">
      <p:transition spd="slow" advClick="0" advTm="9000"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5DF09B-12B9-D249-E56B-D6ABE566DA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lede 1">
            <a:extLst>
              <a:ext uri="{FF2B5EF4-FFF2-40B4-BE49-F238E27FC236}">
                <a16:creationId xmlns:a16="http://schemas.microsoft.com/office/drawing/2014/main" id="{54A0E179-26E2-2226-D1BE-568AA84FF174}"/>
              </a:ext>
            </a:extLst>
          </p:cNvPr>
          <p:cNvPicPr>
            <a:picLocks noGrp="1" noChangeAspect="1"/>
          </p:cNvPicPr>
          <p:nvPr isPhoto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403"/>
            <a:ext cx="12191997" cy="6857192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Billede 2">
            <a:extLst>
              <a:ext uri="{FF2B5EF4-FFF2-40B4-BE49-F238E27FC236}">
                <a16:creationId xmlns:a16="http://schemas.microsoft.com/office/drawing/2014/main" id="{942A5C6E-97D1-D794-C7B0-24545093A7D7}"/>
              </a:ext>
            </a:extLst>
          </p:cNvPr>
          <p:cNvPicPr>
            <a:picLocks noGrp="1" noChangeAspect="1"/>
          </p:cNvPicPr>
          <p:nvPr isPhoto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1665"/>
            <a:ext cx="12191997" cy="685547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2174730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9000"/>
    </mc:Choice>
    <mc:Fallback xmlns="">
      <p:transition spd="slow" advClick="0" advTm="9000"/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F6E337-2490-6C9B-2FA9-9342A10C4C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lede 1">
            <a:extLst>
              <a:ext uri="{FF2B5EF4-FFF2-40B4-BE49-F238E27FC236}">
                <a16:creationId xmlns:a16="http://schemas.microsoft.com/office/drawing/2014/main" id="{B56163EC-ED22-8C57-B8A2-FE2F439BF84E}"/>
              </a:ext>
            </a:extLst>
          </p:cNvPr>
          <p:cNvPicPr>
            <a:picLocks noGrp="1" noChangeAspect="1"/>
          </p:cNvPicPr>
          <p:nvPr isPhoto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2522"/>
            <a:ext cx="12187514" cy="685547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9720808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9000"/>
    </mc:Choice>
    <mc:Fallback xmlns="">
      <p:transition spd="slow" advClick="0" advTm="9000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5DF09B-12B9-D249-E56B-D6ABE566DA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lede 1">
            <a:extLst>
              <a:ext uri="{FF2B5EF4-FFF2-40B4-BE49-F238E27FC236}">
                <a16:creationId xmlns:a16="http://schemas.microsoft.com/office/drawing/2014/main" id="{54A0E179-26E2-2226-D1BE-568AA84FF174}"/>
              </a:ext>
            </a:extLst>
          </p:cNvPr>
          <p:cNvPicPr>
            <a:picLocks noGrp="1" noChangeAspect="1"/>
          </p:cNvPicPr>
          <p:nvPr isPhoto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1260"/>
            <a:ext cx="12191997" cy="685547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096326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9000"/>
    </mc:Choice>
    <mc:Fallback xmlns="">
      <p:transition spd="slow" advClick="0" advTm="9000"/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lede 1"/>
          <p:cNvPicPr>
            <a:picLocks noGrp="1" noChangeAspect="1"/>
          </p:cNvPicPr>
          <p:nvPr isPhoto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1317408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9000"/>
    </mc:Choice>
    <mc:Fallback xmlns="">
      <p:transition spd="slow" advClick="0" advTm="9000"/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46BE8C-414F-E4F3-1C9F-77855ABE54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lede 1">
            <a:extLst>
              <a:ext uri="{FF2B5EF4-FFF2-40B4-BE49-F238E27FC236}">
                <a16:creationId xmlns:a16="http://schemas.microsoft.com/office/drawing/2014/main" id="{D915A23C-C9F8-0481-D04A-8376F49D67B9}"/>
              </a:ext>
            </a:extLst>
          </p:cNvPr>
          <p:cNvPicPr>
            <a:picLocks noGrp="1" noChangeAspect="1"/>
          </p:cNvPicPr>
          <p:nvPr isPhoto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485122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9000"/>
    </mc:Choice>
    <mc:Fallback xmlns="">
      <p:transition spd="slow" advClick="0" advTm="9000"/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lede 1"/>
          <p:cNvPicPr>
            <a:picLocks noGrp="1" noChangeAspect="1"/>
          </p:cNvPicPr>
          <p:nvPr isPhoto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98543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9000"/>
    </mc:Choice>
    <mc:Fallback xmlns="">
      <p:transition spd="slow" advClick="0" advTm="9000"/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lede 1"/>
          <p:cNvPicPr>
            <a:picLocks noGrp="1" noChangeAspect="1"/>
          </p:cNvPicPr>
          <p:nvPr isPhoto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447"/>
            <a:ext cx="12191996" cy="685799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981466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9000"/>
    </mc:Choice>
    <mc:Fallback xmlns="">
      <p:transition spd="slow" advClick="0" advTm="9000"/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300834-3145-98FD-3C4B-F7250D7905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lede 1">
            <a:extLst>
              <a:ext uri="{FF2B5EF4-FFF2-40B4-BE49-F238E27FC236}">
                <a16:creationId xmlns:a16="http://schemas.microsoft.com/office/drawing/2014/main" id="{A11A31B7-95F7-CBB1-8515-228CA018A9F2}"/>
              </a:ext>
            </a:extLst>
          </p:cNvPr>
          <p:cNvPicPr>
            <a:picLocks noGrp="1" noChangeAspect="1"/>
          </p:cNvPicPr>
          <p:nvPr isPhoto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17811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9000"/>
    </mc:Choice>
    <mc:Fallback xmlns="">
      <p:transition spd="slow" advClick="0" advTm="9000"/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lede 1"/>
          <p:cNvPicPr>
            <a:picLocks noGrp="1" noChangeAspect="1"/>
          </p:cNvPicPr>
          <p:nvPr isPhoto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175" y="1786"/>
            <a:ext cx="12185649" cy="685442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3335446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9000"/>
    </mc:Choice>
    <mc:Fallback xmlns="">
      <p:transition spd="slow" advClick="0" advTm="9000"/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lede 1" descr="DFS_Tank-og-stoet"/>
          <p:cNvPicPr>
            <a:picLocks noGrp="1" noChangeAspect="1"/>
          </p:cNvPicPr>
          <p:nvPr isPhoto="1"/>
        </p:nvPicPr>
        <p:blipFill>
          <a:blip r:embed="rId3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47596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9000"/>
    </mc:Choice>
    <mc:Fallback xmlns="">
      <p:transition spd="slow" advClick="0" advTm="9000"/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812D74-30C3-5ADC-FECF-4A4912391E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lede 1">
            <a:extLst>
              <a:ext uri="{FF2B5EF4-FFF2-40B4-BE49-F238E27FC236}">
                <a16:creationId xmlns:a16="http://schemas.microsoft.com/office/drawing/2014/main" id="{AE7E5080-AC7D-935A-A6E5-0360441BCF96}"/>
              </a:ext>
            </a:extLst>
          </p:cNvPr>
          <p:cNvPicPr>
            <a:picLocks noGrp="1" noChangeAspect="1"/>
          </p:cNvPicPr>
          <p:nvPr isPhoto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5868920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9000"/>
    </mc:Choice>
    <mc:Fallback xmlns="">
      <p:transition spd="slow" advClick="0" advTm="9000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5DF09B-12B9-D249-E56B-D6ABE566DA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lede 1">
            <a:extLst>
              <a:ext uri="{FF2B5EF4-FFF2-40B4-BE49-F238E27FC236}">
                <a16:creationId xmlns:a16="http://schemas.microsoft.com/office/drawing/2014/main" id="{54A0E179-26E2-2226-D1BE-568AA84FF174}"/>
              </a:ext>
            </a:extLst>
          </p:cNvPr>
          <p:cNvPicPr>
            <a:picLocks noGrp="1" noChangeAspect="1"/>
          </p:cNvPicPr>
          <p:nvPr isPhoto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7" y="403"/>
            <a:ext cx="12190565" cy="685719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384830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9000"/>
    </mc:Choice>
    <mc:Fallback xmlns="">
      <p:transition spd="slow" advClick="0" advTm="9000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EA3232-2869-4775-1ED2-5FB5C175CA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lede 1">
            <a:extLst>
              <a:ext uri="{FF2B5EF4-FFF2-40B4-BE49-F238E27FC236}">
                <a16:creationId xmlns:a16="http://schemas.microsoft.com/office/drawing/2014/main" id="{CF1E59B4-EBD7-59D3-4F7D-7F925BABFD24}"/>
              </a:ext>
            </a:extLst>
          </p:cNvPr>
          <p:cNvPicPr>
            <a:picLocks noGrp="1" noChangeAspect="1"/>
          </p:cNvPicPr>
          <p:nvPr isPhoto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029" y="6339"/>
            <a:ext cx="12169457" cy="684532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217481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9000"/>
    </mc:Choice>
    <mc:Fallback xmlns="">
      <p:transition spd="slow" advClick="0" advTm="9000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23DF15-08FD-4C38-D59F-0B5D0AE428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lede 1">
            <a:extLst>
              <a:ext uri="{FF2B5EF4-FFF2-40B4-BE49-F238E27FC236}">
                <a16:creationId xmlns:a16="http://schemas.microsoft.com/office/drawing/2014/main" id="{18D62487-701C-BD0C-52CC-18D9A3D27E08}"/>
              </a:ext>
            </a:extLst>
          </p:cNvPr>
          <p:cNvPicPr>
            <a:picLocks noGrp="1" noChangeAspect="1"/>
          </p:cNvPicPr>
          <p:nvPr isPhoto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243" y="1260"/>
            <a:ext cx="12187514" cy="685547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6528010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9000"/>
    </mc:Choice>
    <mc:Fallback xmlns="">
      <p:transition spd="slow" advClick="0" advTm="9000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4B8350-BEB0-5397-F64B-42774AF8CB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lede 1">
            <a:extLst>
              <a:ext uri="{FF2B5EF4-FFF2-40B4-BE49-F238E27FC236}">
                <a16:creationId xmlns:a16="http://schemas.microsoft.com/office/drawing/2014/main" id="{4BABD3D6-E1CA-BF40-8EA6-C6B7ECD07734}"/>
              </a:ext>
            </a:extLst>
          </p:cNvPr>
          <p:cNvPicPr>
            <a:picLocks noGrp="1" noChangeAspect="1"/>
          </p:cNvPicPr>
          <p:nvPr isPhoto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37" y="3349"/>
            <a:ext cx="12190526" cy="6854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Billede 2">
            <a:extLst>
              <a:ext uri="{FF2B5EF4-FFF2-40B4-BE49-F238E27FC236}">
                <a16:creationId xmlns:a16="http://schemas.microsoft.com/office/drawing/2014/main" id="{B6274499-4DC9-3748-D372-113F1EED00FA}"/>
              </a:ext>
            </a:extLst>
          </p:cNvPr>
          <p:cNvPicPr>
            <a:picLocks noGrp="1" noChangeAspect="1"/>
          </p:cNvPicPr>
          <p:nvPr isPhoto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048" y="4554"/>
            <a:ext cx="12183904" cy="685344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50826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9000"/>
    </mc:Choice>
    <mc:Fallback xmlns="">
      <p:transition spd="slow" advClick="0" advTm="9000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7C97E0-60D3-F290-D073-6B1534858E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lede 1">
            <a:extLst>
              <a:ext uri="{FF2B5EF4-FFF2-40B4-BE49-F238E27FC236}">
                <a16:creationId xmlns:a16="http://schemas.microsoft.com/office/drawing/2014/main" id="{1ACD3B1B-1710-D920-6855-3F170753FE6B}"/>
              </a:ext>
            </a:extLst>
          </p:cNvPr>
          <p:cNvPicPr>
            <a:picLocks noGrp="1" noChangeAspect="1"/>
          </p:cNvPicPr>
          <p:nvPr isPhoto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244" y="1260"/>
            <a:ext cx="12187512" cy="68554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951044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9000"/>
    </mc:Choice>
    <mc:Fallback xmlns="">
      <p:transition spd="slow" advClick="0" advTm="9000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6C7909-E2A9-A39E-D324-2551732FEE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lede 1">
            <a:extLst>
              <a:ext uri="{FF2B5EF4-FFF2-40B4-BE49-F238E27FC236}">
                <a16:creationId xmlns:a16="http://schemas.microsoft.com/office/drawing/2014/main" id="{B952DE17-1092-0D34-8524-494FEE9D755C}"/>
              </a:ext>
            </a:extLst>
          </p:cNvPr>
          <p:cNvPicPr>
            <a:picLocks noGrp="1" noChangeAspect="1"/>
          </p:cNvPicPr>
          <p:nvPr isPhoto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767" y="2524"/>
            <a:ext cx="12184466" cy="685547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4517162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9000"/>
    </mc:Choice>
    <mc:Fallback xmlns="">
      <p:transition spd="slow" advClick="0" advTm="9000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5DF09B-12B9-D249-E56B-D6ABE566DA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lede 1">
            <a:extLst>
              <a:ext uri="{FF2B5EF4-FFF2-40B4-BE49-F238E27FC236}">
                <a16:creationId xmlns:a16="http://schemas.microsoft.com/office/drawing/2014/main" id="{54A0E179-26E2-2226-D1BE-568AA84FF174}"/>
              </a:ext>
            </a:extLst>
          </p:cNvPr>
          <p:cNvPicPr>
            <a:picLocks noGrp="1" noChangeAspect="1"/>
          </p:cNvPicPr>
          <p:nvPr isPhoto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" y="1260"/>
            <a:ext cx="12191995" cy="685547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2904348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9000"/>
    </mc:Choice>
    <mc:Fallback xmlns="">
      <p:transition spd="slow" advClick="0" advTm="9000"/>
    </mc:Fallback>
  </mc:AlternateContent>
</p:sld>
</file>

<file path=ppt/theme/theme1.xml><?xml version="1.0" encoding="utf-8"?>
<a:theme xmlns:a="http://schemas.openxmlformats.org/drawingml/2006/main" name="Office-tema">
  <a:themeElements>
    <a:clrScheme name="Kont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ontor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ont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1714</TotalTime>
  <Words>27</Words>
  <Application>Microsoft Macintosh PowerPoint</Application>
  <PresentationFormat>Widescreen</PresentationFormat>
  <Paragraphs>27</Paragraphs>
  <Slides>27</Slides>
  <Notes>27</Notes>
  <HiddenSlides>0</HiddenSlides>
  <MMClips>0</MMClips>
  <ScaleCrop>false</ScaleCrop>
  <HeadingPairs>
    <vt:vector size="6" baseType="variant">
      <vt:variant>
        <vt:lpstr>Benyttede skrifttyper</vt:lpstr>
      </vt:variant>
      <vt:variant>
        <vt:i4>3</vt:i4>
      </vt:variant>
      <vt:variant>
        <vt:lpstr>Tema</vt:lpstr>
      </vt:variant>
      <vt:variant>
        <vt:i4>1</vt:i4>
      </vt:variant>
      <vt:variant>
        <vt:lpstr>Slidetitler</vt:lpstr>
      </vt:variant>
      <vt:variant>
        <vt:i4>27</vt:i4>
      </vt:variant>
    </vt:vector>
  </HeadingPairs>
  <TitlesOfParts>
    <vt:vector size="31" baseType="lpstr">
      <vt:lpstr>Arial</vt:lpstr>
      <vt:lpstr>Calibri</vt:lpstr>
      <vt:lpstr>Calibri Light</vt:lpstr>
      <vt:lpstr>Office-tema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</vt:vector>
  </TitlesOfParts>
  <Company>Indre Mission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PowerPoint-præsentation</dc:title>
  <dc:creator>Morten Stubkjær Klausen</dc:creator>
  <cp:lastModifiedBy>Birgitte Bohsen</cp:lastModifiedBy>
  <cp:revision>103</cp:revision>
  <cp:lastPrinted>2024-10-31T11:42:02Z</cp:lastPrinted>
  <dcterms:created xsi:type="dcterms:W3CDTF">2023-03-31T12:18:43Z</dcterms:created>
  <dcterms:modified xsi:type="dcterms:W3CDTF">2026-06-29T12:45:46Z</dcterms:modified>
</cp:coreProperties>
</file>