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659" r:id="rId2"/>
    <p:sldId id="649" r:id="rId3"/>
    <p:sldId id="663" r:id="rId4"/>
    <p:sldId id="662" r:id="rId5"/>
    <p:sldId id="637" r:id="rId6"/>
    <p:sldId id="656" r:id="rId7"/>
    <p:sldId id="658" r:id="rId8"/>
    <p:sldId id="657" r:id="rId9"/>
    <p:sldId id="652" r:id="rId10"/>
    <p:sldId id="645" r:id="rId11"/>
    <p:sldId id="661" r:id="rId12"/>
    <p:sldId id="628" r:id="rId13"/>
    <p:sldId id="263" r:id="rId14"/>
    <p:sldId id="646" r:id="rId15"/>
    <p:sldId id="644" r:id="rId16"/>
    <p:sldId id="622" r:id="rId17"/>
    <p:sldId id="624" r:id="rId18"/>
    <p:sldId id="655" r:id="rId19"/>
    <p:sldId id="625" r:id="rId20"/>
    <p:sldId id="643" r:id="rId21"/>
    <p:sldId id="627" r:id="rId22"/>
    <p:sldId id="629" r:id="rId23"/>
    <p:sldId id="631" r:id="rId24"/>
    <p:sldId id="632" r:id="rId25"/>
    <p:sldId id="636" r:id="rId26"/>
    <p:sldId id="639" r:id="rId27"/>
    <p:sldId id="264" r:id="rId28"/>
    <p:sldId id="259" r:id="rId29"/>
  </p:sldIdLst>
  <p:sldSz cx="12192000" cy="6858000"/>
  <p:notesSz cx="6858000" cy="9144000"/>
  <p:photoAlbum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36"/>
    <p:restoredTop sz="94694"/>
  </p:normalViewPr>
  <p:slideViewPr>
    <p:cSldViewPr snapToGrid="0">
      <p:cViewPr varScale="1">
        <p:scale>
          <a:sx n="121" d="100"/>
          <a:sy n="121" d="100"/>
        </p:scale>
        <p:origin x="864" y="1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6557A-9742-E046-A020-215455B08965}" type="datetimeFigureOut">
              <a:rPr lang="da-DK" smtClean="0"/>
              <a:t>31.03.2025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AB4651-4BF4-E541-A32E-BCB78DF8457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84515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841EC-1800-5C63-E91D-634582CFB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62290DAA-85B1-4B56-188C-BA1B4FF495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3BF33AEF-8346-8B36-FE86-6D7D94DF19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799AA50-D767-5637-24D2-FEF3C3530D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05353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48393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328BD-6CC9-6C76-ADA4-2EE08833A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7264FEEE-2CE7-5BF3-EDF1-84EA4C160C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22BCDF1-B1E1-FC40-464B-36A82AC751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8D76567-96AF-CB82-CB9F-E05999C72C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169377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059277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68716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394700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259077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387155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96238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0962F3-7904-53CF-149C-A448925F6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9F132730-869F-81CD-FE72-9519A44D36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86F8F291-4D9D-BDBA-A9FE-56D44CDBC2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864BE53-F9C9-199F-1681-01EEACD7DA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481698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82566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03250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95023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099663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295986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358762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900274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261879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898202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042385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81690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5995C-234C-D821-0E4F-B31ABF312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77E95908-3C54-ED3C-F203-45BFFFB28C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55292B04-0944-CB05-F016-4D821B27E2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533E2C5-4B19-1FFE-556F-205FCE0982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4316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52F354-2715-C296-986E-384AF35D6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D33EED31-DAD5-E3E9-4DA1-226C1D90D2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42E1E3CF-5FB0-7C35-85A5-2A68DFE195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EC1AD3A-6ECD-E3FE-85A3-E5E4B771D4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3023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65945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328BD-6CC9-6C76-ADA4-2EE08833A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7264FEEE-2CE7-5BF3-EDF1-84EA4C160C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22BCDF1-B1E1-FC40-464B-36A82AC751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8D76567-96AF-CB82-CB9F-E05999C72C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805616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0D7471-817A-EDB5-4275-3224F2A70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0C3A3BE-FE5D-C4F9-E31F-AF4FF51A6D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51F9A97-B5AA-4033-171C-5FB5773B44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95E2CDD-1104-443B-3DCF-64B3E9C443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93856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CE105B-97EE-CED6-F2DC-9572D0245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E110B584-4510-02AE-0E0E-2BED0985EF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4D86ED0F-7354-1033-39C5-D6A00E272A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780937F-9065-F8DB-9D98-CDC0E81FEE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053604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0ED44-75AE-1CA0-7C54-1496653BC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8A029B4E-0E3B-B8F7-06AD-AACC7B06CA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9516D6C4-525D-F49B-0EA8-BC3705078A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CD6102B-9F7D-3BCD-C8E1-13838C1406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30930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31.03.2025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5265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31.03.2025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541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31.03.2025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044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31.03.2025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06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31.03.2025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514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31.03.2025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492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31.03.2025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579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31.03.2025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89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31.03.2025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76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31.03.2025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2064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31.03.2025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909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42831-6B65-4531-9E54-CD154751BD36}" type="datetimeFigureOut">
              <a:rPr lang="da-DK" smtClean="0"/>
              <a:t>31.03.2025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844763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AB711A-3F67-2FAA-201A-8F725221B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45E08841-3AC7-EF48-7564-129476C552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1" y="1260"/>
            <a:ext cx="12187518" cy="6855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30B3F076-2BE8-DE4C-F1E0-7C1A1EEBF0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3" y="2522"/>
            <a:ext cx="12187516" cy="68554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909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32554-5146-472D-1C21-9A3B7E40F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526224B6-A3A7-B3D6-C0BC-EC461B50DE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886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2701B-DECD-C7AC-21EB-EA8F95082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7E875E15-0840-8E2C-E057-513DAF56EF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1260"/>
            <a:ext cx="12188951" cy="68554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819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943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85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6BE8C-414F-E4F3-1C9F-77855ABE5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D915A23C-C9F8-0481-D04A-8376F49D67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851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DF09B-12B9-D249-E56B-D6ABE566D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54A0E179-26E2-2226-D1BE-568AA84FF1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083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owerpoint Gospelkids danmarkskor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315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3-10-Kristendomskursus_PP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591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AEE07-FB03-34FB-5BC4-13F5914F4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096B4A89-2586-CE2B-E3AF-3EAC4DFDE9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908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Følg en aktiv missionsbevægelse (PP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786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A4D77A-8B87-3064-4944-CA3405F07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E0FACA18-EE43-4FA8-95FC-D25850E123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344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F9E80-DB73-0D4E-A51B-80F9D9A03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188CAEAC-7AA8-50A2-19EA-9FA534E098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1" y="0"/>
            <a:ext cx="12189178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483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7"/>
            <a:ext cx="12191999" cy="6857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814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 Andagter_reklame-til-lokalPR-3-JPG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242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 Arv og Testamente - powerpoint 1920x108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205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arat til start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287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-Par3---PP-til-lokal-PR-16-9-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354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-1462"/>
            <a:ext cx="12191998" cy="68600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55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-Stoet-Noah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92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_Tank-og-stoet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5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A1F7D-A8BE-6EA1-5B12-BC6D9F05C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3C4B9D8E-C8CF-BF72-A0FC-02E05CC940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094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29A86-56FE-5889-046B-631AF7C89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FD3E9F74-2409-E283-90EC-ED993326D9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296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174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2701B-DECD-C7AC-21EB-EA8F95082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7E875E15-0840-8E2C-E057-513DAF56EF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260"/>
            <a:ext cx="12191998" cy="68554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760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B0DE7F-E830-4156-4DA9-69CF93DC8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14F4938B-4043-DBC7-1C60-827259824D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1" y="1260"/>
            <a:ext cx="12187518" cy="68554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200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866377-B040-3934-4409-6C4FF53CD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5E9B0328-15E5-8BBB-5BFF-87D4795A9D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/>
          <a:srcRect/>
          <a:stretch/>
        </p:blipFill>
        <p:spPr>
          <a:xfrm>
            <a:off x="0" y="2521"/>
            <a:ext cx="12187518" cy="68554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006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ED28F-9C7C-79E4-CA0F-68320CDA4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652C6C26-06A4-1A14-D69B-1ACF3A30C1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" y="414"/>
            <a:ext cx="12190528" cy="68571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377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1297</TotalTime>
  <Words>28</Words>
  <Application>Microsoft Macintosh PowerPoint</Application>
  <PresentationFormat>Widescreen</PresentationFormat>
  <Paragraphs>28</Paragraphs>
  <Slides>28</Slides>
  <Notes>28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Indre 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Morten Stubkjær Klausen</dc:creator>
  <cp:lastModifiedBy>Birgitte Bohsen</cp:lastModifiedBy>
  <cp:revision>73</cp:revision>
  <cp:lastPrinted>2024-10-31T11:42:02Z</cp:lastPrinted>
  <dcterms:created xsi:type="dcterms:W3CDTF">2023-03-31T12:18:43Z</dcterms:created>
  <dcterms:modified xsi:type="dcterms:W3CDTF">2025-03-31T12:22:40Z</dcterms:modified>
</cp:coreProperties>
</file>