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659" r:id="rId2"/>
    <p:sldId id="649" r:id="rId3"/>
    <p:sldId id="660" r:id="rId4"/>
    <p:sldId id="637" r:id="rId5"/>
    <p:sldId id="656" r:id="rId6"/>
    <p:sldId id="658" r:id="rId7"/>
    <p:sldId id="657" r:id="rId8"/>
    <p:sldId id="652" r:id="rId9"/>
    <p:sldId id="645" r:id="rId10"/>
    <p:sldId id="661" r:id="rId11"/>
    <p:sldId id="628" r:id="rId12"/>
    <p:sldId id="653" r:id="rId13"/>
    <p:sldId id="263" r:id="rId14"/>
    <p:sldId id="646" r:id="rId15"/>
    <p:sldId id="644" r:id="rId16"/>
    <p:sldId id="622" r:id="rId17"/>
    <p:sldId id="624" r:id="rId18"/>
    <p:sldId id="655" r:id="rId19"/>
    <p:sldId id="625" r:id="rId20"/>
    <p:sldId id="643" r:id="rId21"/>
    <p:sldId id="627" r:id="rId22"/>
    <p:sldId id="629" r:id="rId23"/>
    <p:sldId id="630" r:id="rId24"/>
    <p:sldId id="631" r:id="rId25"/>
    <p:sldId id="632" r:id="rId26"/>
    <p:sldId id="636" r:id="rId27"/>
    <p:sldId id="639" r:id="rId28"/>
    <p:sldId id="264" r:id="rId29"/>
    <p:sldId id="259" r:id="rId30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/>
    <p:restoredTop sz="94694"/>
  </p:normalViewPr>
  <p:slideViewPr>
    <p:cSldViewPr snapToGrid="0">
      <p:cViewPr varScale="1">
        <p:scale>
          <a:sx n="153" d="100"/>
          <a:sy n="153" d="100"/>
        </p:scale>
        <p:origin x="71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06-03-2025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841EC-1800-5C63-E91D-634582CFB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290DAA-85B1-4B56-188C-BA1B4FF49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BF33AEF-8346-8B36-FE86-6D7D94DF1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99AA50-D767-5637-24D2-FEF3C3530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535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6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927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7B9EB-76E5-3495-C6C2-5815B8CC9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5218666-14A6-359F-B69A-A91AA6271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A4FCDD3-994D-4EF1-C2C6-72F6D883E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DDBE0CA-2956-2B89-1A95-7406B6C85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8491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23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62F3-7904-53CF-149C-A448925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132730-869F-81CD-FE72-9519A44D3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F8F291-4D9D-BDBA-A9FE-56D44CDB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64BE53-F9C9-199F-1681-01EEACD7D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169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0325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9502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598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1243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0027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9820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2385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586D7-187F-E0DD-F320-751669AF0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3C8FA56-7F05-90F3-0D2E-7A6509B37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D0DA991-DAA3-C289-0780-0A2AAB03A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B30E6F9-D784-94F2-7ADB-22D5BFA05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0449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0561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D7471-817A-EDB5-4275-3224F2A70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C3A3BE-FE5D-C4F9-E31F-AF4FF51A6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51F9A97-B5AA-4033-171C-5FB5773B4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5E2CDD-1104-443B-3DCF-64B3E9C443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3856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E105B-97EE-CED6-F2DC-9572D0245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110B584-4510-02AE-0E0E-2BED0985E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D86ED0F-7354-1033-39C5-D6A00E272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780937F-9065-F8DB-9D98-CDC0E81FE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5360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ED44-75AE-1CA0-7C54-1496653B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A029B4E-0E3B-B8F7-06AD-AACC7B06C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16D6C4-525D-F49B-0EA8-BC3705078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D6102B-9F7D-3BCD-C8E1-13838C140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0930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06-03-2025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06-03-2025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06-03-2025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06-03-2025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06-03-2025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06-03-2025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06-03-2025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06-03-2025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06-03-2025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06-03-2025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06-03-2025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06-03-2025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711A-3F67-2FAA-201A-8F725221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5E08841-3AC7-EF48-7564-129476C55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" y="1260"/>
            <a:ext cx="12187518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260"/>
            <a:ext cx="12188951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1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4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005EA-123F-332C-301D-183D0C5C8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624B327-B30D-AE14-2847-E714F3E369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1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9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E07-FB03-34FB-5BC4-13F5914F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96B4A89-2586-CE2B-E3AF-3EAC4DFDE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4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9E80-DB73-0D4E-A51B-80F9D9A0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8CAEAC-7AA8-50A2-19EA-9FA534E09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8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462"/>
            <a:ext cx="12191998" cy="686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Stoet-Noa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DD31D-02F4-4E86-EE57-ECDDF46BF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7AF5F89-B453-FB65-4645-38A45227A3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82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0"/>
            <a:ext cx="12192000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6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0DE7F-E830-4156-4DA9-69CF93DC8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4F4938B-4043-DBC7-1C60-827259824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" y="1260"/>
            <a:ext cx="12187518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0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66377-B040-3934-4409-6C4FF53CD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E9B0328-15E5-8BBB-5BFF-87D4795A9D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2241" y="2521"/>
            <a:ext cx="12187518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0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D28F-9C7C-79E4-CA0F-68320CDA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52C6C26-06A4-1A14-D69B-1ACF3A30C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"/>
            <a:ext cx="12192000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7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29</Words>
  <Application>Microsoft Office PowerPoint</Application>
  <PresentationFormat>Widescreen</PresentationFormat>
  <Paragraphs>29</Paragraphs>
  <Slides>29</Slides>
  <Notes>29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71</cp:revision>
  <cp:lastPrinted>2024-10-31T11:42:02Z</cp:lastPrinted>
  <dcterms:created xsi:type="dcterms:W3CDTF">2023-03-31T12:18:43Z</dcterms:created>
  <dcterms:modified xsi:type="dcterms:W3CDTF">2025-03-06T08:06:59Z</dcterms:modified>
</cp:coreProperties>
</file>